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g" ContentType="image/jp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9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defTabSz="914400" fontAlgn="base" hangingPunct="0"/>
    <a:lvl2pPr defTabSz="914400" fontAlgn="base" hangingPunct="0"/>
    <a:lvl3pPr defTabSz="914400" fontAlgn="base" hangingPunct="0"/>
    <a:lvl4pPr defTabSz="914400" fontAlgn="base" hangingPunct="0"/>
    <a:lvl5pPr defTabSz="914400" fontAlgn="base" hangingPunct="0"/>
    <a:lvl6pPr defTabSz="914400" fontAlgn="base" hangingPunct="0"/>
    <a:lvl7pPr defTabSz="914400" fontAlgn="base" hangingPunct="0"/>
    <a:lvl8pPr defTabSz="914400" fontAlgn="base" hangingPunct="0"/>
    <a:lvl9pPr defTabSz="914400" fontAlgn="base" hangingPunct="0"/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666" autoAdjust="0"/>
    <p:restoredTop sz="100000" autoAdjust="0"/>
  </p:normalViewPr>
  <p:slideViewPr>
    <p:cSldViewPr snapToGrid="0" snapToObjects="1">
      <p:cViewPr varScale="1">
        <p:scale>
          <a:sx n="46" d="100"/>
          <a:sy n="46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&lt;#&gt;</a:t>
            </a:fld>
            <a:endParaRPr lang="zh-CN" altLang="en-US" sz="1200"/>
          </a:p>
        </p:txBody>
      </p:sp>
      <p:sp>
        <p:nvSpPr>
          <p:cNvPr id="2" name="文本框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/>
          </a:p>
        </p:txBody>
      </p:sp>
      <p:sp>
        <p:nvSpPr>
          <p:cNvPr id="3" name="文本框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/>
              <a:t>9/2/2025</a:t>
            </a:fld>
            <a:endParaRPr lang="zh-CN" altLang="en-US" sz="1200"/>
          </a:p>
        </p:txBody>
      </p:sp>
      <p:sp>
        <p:nvSpPr>
          <p:cNvPr id="4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文本框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61975488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1pPr>
    <a:lvl2pPr marL="457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2pPr>
    <a:lvl3pPr marL="914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3pPr>
    <a:lvl4pPr marL="13716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4pPr>
    <a:lvl5pPr marL="18288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5pPr>
    <a:lvl6pPr marL="22860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6pPr>
    <a:lvl7pPr marL="27432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7pPr>
    <a:lvl8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8pPr>
    <a:lvl9pPr marL="3200400" indent="0" algn="l" defTabSz="914400" eaLnBrk="1" fontAlgn="auto" latinLnBrk="0" hangingPunct="1">
      <a:lnSpc>
        <a:spcPct val="100000"/>
      </a:lnSpc>
      <a:spcBef>
        <a:spcPts val="0"/>
      </a:spcBef>
      <a:spcAft>
        <a:spcPts val="0"/>
      </a:spcAft>
      <a:buNone/>
      <a:defRPr sz="1200" b="0" i="0" u="none" strike="noStrike" kern="1200" cap="none" spc="0" baseline="0">
        <a:solidFill>
          <a:schemeClr val="tx1"/>
        </a:solidFill>
        <a:latin typeface="Calibri" pitchFamily="0" charset="0"/>
        <a:ea typeface="等线" pitchFamily="0" charset="0"/>
        <a:cs typeface="Calibri" pitchFamily="0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8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9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1557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203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204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341595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26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27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069949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86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87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3496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105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06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41765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116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7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24550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34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35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02843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50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1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0786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69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0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05128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88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89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67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9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49574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182375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284836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0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25048594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2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22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09929888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2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30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62855746"/>
      </p:ext>
    </p:extLst>
  </p:cSld>
  <p:clrMapOvr>
    <a:masterClrMapping xmlns:a="http://schemas.openxmlformats.org/drawingml/2006/main"/>
  </p:clrMapOvr>
</p:sldLayout>
</file>

<file path=ppt/slideLayouts/slideLayout15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8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8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90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4296423"/>
      </p:ext>
    </p:extLst>
  </p:cSld>
  <p:clrMapOvr>
    <a:masterClrMapping xmlns:a="http://schemas.openxmlformats.org/drawingml/2006/main"/>
  </p:clrMapOvr>
</p:sldLayout>
</file>

<file path=ppt/slideLayouts/slideLayout16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0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0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09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27670859"/>
      </p:ext>
    </p:extLst>
  </p:cSld>
  <p:clrMapOvr>
    <a:masterClrMapping xmlns:a="http://schemas.openxmlformats.org/drawingml/2006/main"/>
  </p:clrMapOvr>
</p:sldLayout>
</file>

<file path=ppt/slideLayouts/slideLayout17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18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1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20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98034931"/>
      </p:ext>
    </p:extLst>
  </p:cSld>
  <p:clrMapOvr>
    <a:masterClrMapping xmlns:a="http://schemas.openxmlformats.org/drawingml/2006/main"/>
  </p:clrMapOvr>
</p:sldLayout>
</file>

<file path=ppt/slideLayouts/slideLayout18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36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37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38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35810982"/>
      </p:ext>
    </p:extLst>
  </p:cSld>
  <p:clrMapOvr>
    <a:masterClrMapping xmlns:a="http://schemas.openxmlformats.org/drawingml/2006/main"/>
  </p:clrMapOvr>
</p:sldLayout>
</file>

<file path=ppt/slideLayouts/slideLayout19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5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5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54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38320160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406964"/>
      </p:ext>
    </p:extLst>
  </p:cSld>
  <p:clrMapOvr>
    <a:masterClrMapping xmlns:a="http://schemas.openxmlformats.org/drawingml/2006/main"/>
  </p:clrMapOvr>
</p:sldLayout>
</file>

<file path=ppt/slideLayouts/slideLayout20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7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72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73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75611680"/>
      </p:ext>
    </p:extLst>
  </p:cSld>
  <p:clrMapOvr>
    <a:masterClrMapping xmlns:a="http://schemas.openxmlformats.org/drawingml/2006/main"/>
  </p:clrMapOvr>
</p:sldLayout>
</file>

<file path=ppt/slideLayouts/slideLayout21.xml><?xml version="1.0" encoding="utf-8"?>
<p:sldLayout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190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7F3F0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sp>
        <p:nvSpPr>
          <p:cNvPr id="191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8229600"/>
          </a:xfrm>
          <a:prstGeom xmlns:a="http://schemas.openxmlformats.org/drawingml/2006/main" prst="rect"/>
          <a:solidFill xmlns:a="http://schemas.openxmlformats.org/drawingml/2006/main">
            <a:srgbClr val="FFFFFF"/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92" name="图片" descr="preencoded.png">
            <a:hlinkClick xmlns:a="http://schemas.openxmlformats.org/drawingml/2006/main" xmlns:r="http://schemas.openxmlformats.org/officeDocument/2006/relationships" r:id="rId2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3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7749539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973859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4108697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39099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981163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537247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403955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596504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9279744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63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5.jp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3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14.png"/><Relationship Id="rId2" Type="http://schemas.openxmlformats.org/officeDocument/2006/relationships/image" Target="../media/15.png"/><Relationship Id="rId3" Type="http://schemas.openxmlformats.org/officeDocument/2006/relationships/image" Target="../media/16.png"/><Relationship Id="rId4" Type="http://schemas.openxmlformats.org/officeDocument/2006/relationships/image" Target="../media/17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18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19.png"/><Relationship Id="rId2" Type="http://schemas.openxmlformats.org/officeDocument/2006/relationships/image" Target="../media/20.png"/><Relationship Id="rId3" Type="http://schemas.openxmlformats.org/officeDocument/2006/relationships/image" Target="../media/21.png"/><Relationship Id="rId4" Type="http://schemas.openxmlformats.org/officeDocument/2006/relationships/image" Target="../media/22.png"/><Relationship Id="rId5" Type="http://schemas.openxmlformats.org/officeDocument/2006/relationships/image" Target="../media/23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24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/>
          <p:cNvSpPr>
            <a:spLocks/>
          </p:cNvSpPr>
          <p:nvPr/>
        </p:nvSpPr>
        <p:spPr>
          <a:xfrm rot="0">
            <a:off x="793790" y="1807012"/>
            <a:ext cx="5670590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Digital Portfolio</a:t>
            </a:r>
            <a:endParaRPr lang="zh-CN" altLang="en-US" sz="44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2" name="矩形"/>
          <p:cNvSpPr>
            <a:spLocks/>
          </p:cNvSpPr>
          <p:nvPr/>
        </p:nvSpPr>
        <p:spPr>
          <a:xfrm rot="0">
            <a:off x="793790" y="2969419"/>
            <a:ext cx="1304282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Student Name: V. Dhanya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矩形"/>
          <p:cNvSpPr>
            <a:spLocks/>
          </p:cNvSpPr>
          <p:nvPr/>
        </p:nvSpPr>
        <p:spPr>
          <a:xfrm rot="0">
            <a:off x="793790" y="3587472"/>
            <a:ext cx="1304282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Register Number: 2422K0696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" name="矩形"/>
          <p:cNvSpPr>
            <a:spLocks/>
          </p:cNvSpPr>
          <p:nvPr/>
        </p:nvSpPr>
        <p:spPr>
          <a:xfrm rot="0">
            <a:off x="793790" y="4205526"/>
            <a:ext cx="1304282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NMID: asbruaj2422k0696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 rot="0">
            <a:off x="793790" y="4823579"/>
            <a:ext cx="1304282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Department: BSC(CS) Computer Science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6" name="矩形"/>
          <p:cNvSpPr>
            <a:spLocks/>
          </p:cNvSpPr>
          <p:nvPr/>
        </p:nvSpPr>
        <p:spPr>
          <a:xfrm rot="0">
            <a:off x="793790" y="5441632"/>
            <a:ext cx="13042820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College: A.V.P College of Arts and Science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7" name="矩形"/>
          <p:cNvSpPr>
            <a:spLocks/>
          </p:cNvSpPr>
          <p:nvPr/>
        </p:nvSpPr>
        <p:spPr>
          <a:xfrm rot="0">
            <a:off x="793790" y="6059686"/>
            <a:ext cx="13042820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University: Bharathiyar university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48077519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"/>
          <p:cNvSpPr>
            <a:spLocks/>
          </p:cNvSpPr>
          <p:nvPr/>
        </p:nvSpPr>
        <p:spPr>
          <a:xfrm rot="0">
            <a:off x="547568" y="430173"/>
            <a:ext cx="5621700" cy="4890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50" b="0" i="0" u="none" strike="noStrike" kern="0" cap="none" spc="0" baseline="0">
                <a:solidFill>
                  <a:srgbClr val="201B18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Results, Conclusion &amp; GitHub</a:t>
            </a:r>
            <a:endParaRPr lang="zh-CN" altLang="en-US" sz="30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4" name="矩形"/>
          <p:cNvSpPr>
            <a:spLocks/>
          </p:cNvSpPr>
          <p:nvPr/>
        </p:nvSpPr>
        <p:spPr>
          <a:xfrm rot="0">
            <a:off x="547568" y="1310163"/>
            <a:ext cx="2814300" cy="2934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3E2513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Results and Screenshots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5" name="矩形"/>
          <p:cNvSpPr>
            <a:spLocks/>
          </p:cNvSpPr>
          <p:nvPr/>
        </p:nvSpPr>
        <p:spPr>
          <a:xfrm rot="0">
            <a:off x="547568" y="1759863"/>
            <a:ext cx="6576900" cy="2501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Portfolio website displays all sections clearly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6" name="矩形"/>
          <p:cNvSpPr>
            <a:spLocks/>
          </p:cNvSpPr>
          <p:nvPr/>
        </p:nvSpPr>
        <p:spPr>
          <a:xfrm rot="0">
            <a:off x="547568" y="2064781"/>
            <a:ext cx="6576900" cy="2501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Interactive skill bars and professional design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7" name="矩形"/>
          <p:cNvSpPr>
            <a:spLocks/>
          </p:cNvSpPr>
          <p:nvPr/>
        </p:nvSpPr>
        <p:spPr>
          <a:xfrm rot="0">
            <a:off x="547568" y="2369701"/>
            <a:ext cx="6576900" cy="2501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Responsive across devices (desktop and mobile)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8" name="矩形"/>
          <p:cNvSpPr>
            <a:spLocks/>
          </p:cNvSpPr>
          <p:nvPr/>
        </p:nvSpPr>
        <p:spPr>
          <a:xfrm rot="0">
            <a:off x="547568" y="2674619"/>
            <a:ext cx="6576900" cy="2502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Screenshots of portfolio can be placed here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99" name="矩形"/>
          <p:cNvSpPr>
            <a:spLocks/>
          </p:cNvSpPr>
          <p:nvPr/>
        </p:nvSpPr>
        <p:spPr>
          <a:xfrm rot="0">
            <a:off x="547568" y="3081338"/>
            <a:ext cx="2346900" cy="2934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3E2513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Conclusion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200" name="矩形"/>
          <p:cNvSpPr>
            <a:spLocks/>
          </p:cNvSpPr>
          <p:nvPr/>
        </p:nvSpPr>
        <p:spPr>
          <a:xfrm rot="0">
            <a:off x="547568" y="3531037"/>
            <a:ext cx="6576900" cy="5003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The portfolio presents skills, education, achievements, and projects in a professional way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201" name="矩形"/>
          <p:cNvSpPr>
            <a:spLocks/>
          </p:cNvSpPr>
          <p:nvPr/>
        </p:nvSpPr>
        <p:spPr>
          <a:xfrm rot="0">
            <a:off x="547568" y="4086225"/>
            <a:ext cx="6576900" cy="2502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It demonstrates web development knowledge (HTML, CSS, JS)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202" name="矩形"/>
          <p:cNvSpPr>
            <a:spLocks/>
          </p:cNvSpPr>
          <p:nvPr/>
        </p:nvSpPr>
        <p:spPr>
          <a:xfrm rot="0">
            <a:off x="547568" y="4391144"/>
            <a:ext cx="6576900" cy="2502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200"/>
              <a:buFont typeface="Arial" pitchFamily="34" charset="0"/>
              <a:buChar char="•"/>
            </a:pPr>
            <a:r>
              <a:rPr lang="en-US" altLang="zh-CN" sz="1200" b="0" i="0" u="none" strike="noStrike" kern="0" cap="none" spc="0" baseline="0">
                <a:solidFill>
                  <a:srgbClr val="504C49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A step forward in career preparation and digital presentation</a:t>
            </a:r>
            <a:endParaRPr lang="zh-CN" altLang="en-US" sz="1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205" name="图片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877165" y="390519"/>
            <a:ext cx="3939651" cy="6369107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49088734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" descr="preencoded.png"/>
          <p:cNvPicPr>
            <a:picLocks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round/>
          </a:ln>
        </p:spPr>
      </p:pic>
      <p:sp>
        <p:nvSpPr>
          <p:cNvPr id="24" name="矩形"/>
          <p:cNvSpPr>
            <a:spLocks/>
          </p:cNvSpPr>
          <p:nvPr/>
        </p:nvSpPr>
        <p:spPr>
          <a:xfrm rot="0">
            <a:off x="6280189" y="2079069"/>
            <a:ext cx="5670600" cy="708900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201B18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Project Title</a:t>
            </a:r>
            <a:endParaRPr lang="zh-CN" altLang="en-US" sz="44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矩形"/>
          <p:cNvSpPr>
            <a:spLocks/>
          </p:cNvSpPr>
          <p:nvPr/>
        </p:nvSpPr>
        <p:spPr>
          <a:xfrm rot="0">
            <a:off x="6280189" y="3128010"/>
            <a:ext cx="7556399" cy="1956299"/>
          </a:xfrm>
          <a:prstGeom prst="rect"/>
          <a:noFill/>
          <a:ln w="12700" cmpd="sng" cap="flat">
            <a:noFill/>
            <a:prstDash val="solid"/>
            <a:round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150" b="0" i="0" u="none" strike="noStrike" kern="0" cap="none" spc="0" baseline="0">
                <a:solidFill>
                  <a:srgbClr val="3E2513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Arial" pitchFamily="34" charset="0"/>
              </a:rPr>
              <a:t>Digital Portfolio Website</a:t>
            </a:r>
            <a:endParaRPr lang="zh-CN" altLang="en-US" sz="61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36997207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"/>
          <p:cNvSpPr>
            <a:spLocks/>
          </p:cNvSpPr>
          <p:nvPr/>
        </p:nvSpPr>
        <p:spPr>
          <a:xfrm rot="0">
            <a:off x="684848" y="654962"/>
            <a:ext cx="4892278" cy="61150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Agenda</a:t>
            </a:r>
            <a:endParaRPr lang="zh-CN" altLang="en-US" sz="38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32" name="圆角矩形"/>
          <p:cNvSpPr>
            <a:spLocks/>
          </p:cNvSpPr>
          <p:nvPr/>
        </p:nvSpPr>
        <p:spPr>
          <a:xfrm rot="0">
            <a:off x="684848" y="1951315"/>
            <a:ext cx="4289822" cy="1757124"/>
          </a:xfrm>
          <a:prstGeom prst="roundRect">
            <a:avLst>
              <a:gd name="adj" fmla="val 6245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33" name="圆角矩形"/>
          <p:cNvSpPr>
            <a:spLocks/>
          </p:cNvSpPr>
          <p:nvPr/>
        </p:nvSpPr>
        <p:spPr>
          <a:xfrm rot="0">
            <a:off x="684848" y="1928455"/>
            <a:ext cx="4289822" cy="91439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34" name="圆角矩形"/>
          <p:cNvSpPr>
            <a:spLocks/>
          </p:cNvSpPr>
          <p:nvPr/>
        </p:nvSpPr>
        <p:spPr>
          <a:xfrm rot="0">
            <a:off x="2536269" y="1657826"/>
            <a:ext cx="586977" cy="586978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35" name="矩形"/>
          <p:cNvSpPr>
            <a:spLocks/>
          </p:cNvSpPr>
          <p:nvPr/>
        </p:nvSpPr>
        <p:spPr>
          <a:xfrm rot="0">
            <a:off x="2712363" y="1804511"/>
            <a:ext cx="234791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1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36" name="矩形"/>
          <p:cNvSpPr>
            <a:spLocks/>
          </p:cNvSpPr>
          <p:nvPr/>
        </p:nvSpPr>
        <p:spPr>
          <a:xfrm rot="0">
            <a:off x="903327" y="2440543"/>
            <a:ext cx="2458522" cy="30575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Problem Statements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矩形"/>
          <p:cNvSpPr>
            <a:spLocks/>
          </p:cNvSpPr>
          <p:nvPr/>
        </p:nvSpPr>
        <p:spPr>
          <a:xfrm rot="0">
            <a:off x="903327" y="2863691"/>
            <a:ext cx="3852863" cy="3131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Identifying the need for digital portfolios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圆角矩形"/>
          <p:cNvSpPr>
            <a:spLocks/>
          </p:cNvSpPr>
          <p:nvPr/>
        </p:nvSpPr>
        <p:spPr>
          <a:xfrm rot="0">
            <a:off x="5170289" y="1951315"/>
            <a:ext cx="4289822" cy="1757124"/>
          </a:xfrm>
          <a:prstGeom prst="roundRect">
            <a:avLst>
              <a:gd name="adj" fmla="val 6245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39" name="圆角矩形"/>
          <p:cNvSpPr>
            <a:spLocks/>
          </p:cNvSpPr>
          <p:nvPr/>
        </p:nvSpPr>
        <p:spPr>
          <a:xfrm rot="0">
            <a:off x="5170289" y="1928455"/>
            <a:ext cx="4289822" cy="91439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40" name="圆角矩形"/>
          <p:cNvSpPr>
            <a:spLocks/>
          </p:cNvSpPr>
          <p:nvPr/>
        </p:nvSpPr>
        <p:spPr>
          <a:xfrm rot="0">
            <a:off x="7021711" y="1657826"/>
            <a:ext cx="586977" cy="586978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41" name="矩形"/>
          <p:cNvSpPr>
            <a:spLocks/>
          </p:cNvSpPr>
          <p:nvPr/>
        </p:nvSpPr>
        <p:spPr>
          <a:xfrm rot="0">
            <a:off x="7197804" y="1804511"/>
            <a:ext cx="234790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2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矩形"/>
          <p:cNvSpPr>
            <a:spLocks/>
          </p:cNvSpPr>
          <p:nvPr/>
        </p:nvSpPr>
        <p:spPr>
          <a:xfrm rot="0">
            <a:off x="5388769" y="2440543"/>
            <a:ext cx="2446139" cy="30575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Project Overview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矩形"/>
          <p:cNvSpPr>
            <a:spLocks/>
          </p:cNvSpPr>
          <p:nvPr/>
        </p:nvSpPr>
        <p:spPr>
          <a:xfrm rot="0">
            <a:off x="5388769" y="2863691"/>
            <a:ext cx="3852863" cy="62626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Summary of the portfolio website development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44" name="圆角矩形"/>
          <p:cNvSpPr>
            <a:spLocks/>
          </p:cNvSpPr>
          <p:nvPr/>
        </p:nvSpPr>
        <p:spPr>
          <a:xfrm rot="0">
            <a:off x="9655731" y="1951315"/>
            <a:ext cx="4289822" cy="1757124"/>
          </a:xfrm>
          <a:prstGeom prst="roundRect">
            <a:avLst>
              <a:gd name="adj" fmla="val 6245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45" name="圆角矩形"/>
          <p:cNvSpPr>
            <a:spLocks/>
          </p:cNvSpPr>
          <p:nvPr/>
        </p:nvSpPr>
        <p:spPr>
          <a:xfrm rot="0">
            <a:off x="9655731" y="1928455"/>
            <a:ext cx="4289822" cy="91439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46" name="圆角矩形"/>
          <p:cNvSpPr>
            <a:spLocks/>
          </p:cNvSpPr>
          <p:nvPr/>
        </p:nvSpPr>
        <p:spPr>
          <a:xfrm rot="0">
            <a:off x="11507153" y="1657826"/>
            <a:ext cx="586978" cy="586978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47" name="矩形"/>
          <p:cNvSpPr>
            <a:spLocks/>
          </p:cNvSpPr>
          <p:nvPr/>
        </p:nvSpPr>
        <p:spPr>
          <a:xfrm rot="0">
            <a:off x="11683246" y="1804511"/>
            <a:ext cx="234791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3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48" name="矩形"/>
          <p:cNvSpPr>
            <a:spLocks/>
          </p:cNvSpPr>
          <p:nvPr/>
        </p:nvSpPr>
        <p:spPr>
          <a:xfrm rot="0">
            <a:off x="9874209" y="2440543"/>
            <a:ext cx="2446139" cy="30575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End Users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49" name="矩形"/>
          <p:cNvSpPr>
            <a:spLocks/>
          </p:cNvSpPr>
          <p:nvPr/>
        </p:nvSpPr>
        <p:spPr>
          <a:xfrm rot="0">
            <a:off x="9874209" y="2863691"/>
            <a:ext cx="3852863" cy="3131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Target audience for the portfolio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50" name="圆角矩形"/>
          <p:cNvSpPr>
            <a:spLocks/>
          </p:cNvSpPr>
          <p:nvPr/>
        </p:nvSpPr>
        <p:spPr>
          <a:xfrm rot="0">
            <a:off x="684848" y="4197548"/>
            <a:ext cx="4289822" cy="1443990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51" name="圆角矩形"/>
          <p:cNvSpPr>
            <a:spLocks/>
          </p:cNvSpPr>
          <p:nvPr/>
        </p:nvSpPr>
        <p:spPr>
          <a:xfrm rot="0">
            <a:off x="684848" y="4174688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52" name="圆角矩形"/>
          <p:cNvSpPr>
            <a:spLocks/>
          </p:cNvSpPr>
          <p:nvPr/>
        </p:nvSpPr>
        <p:spPr>
          <a:xfrm rot="0">
            <a:off x="2536269" y="3904059"/>
            <a:ext cx="586977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53" name="矩形"/>
          <p:cNvSpPr>
            <a:spLocks/>
          </p:cNvSpPr>
          <p:nvPr/>
        </p:nvSpPr>
        <p:spPr>
          <a:xfrm rot="0">
            <a:off x="2712363" y="4050744"/>
            <a:ext cx="234791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4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54" name="矩形"/>
          <p:cNvSpPr>
            <a:spLocks/>
          </p:cNvSpPr>
          <p:nvPr/>
        </p:nvSpPr>
        <p:spPr>
          <a:xfrm rot="0">
            <a:off x="903327" y="4686776"/>
            <a:ext cx="2578179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Tools and Techniques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55" name="矩形"/>
          <p:cNvSpPr>
            <a:spLocks/>
          </p:cNvSpPr>
          <p:nvPr/>
        </p:nvSpPr>
        <p:spPr>
          <a:xfrm rot="0">
            <a:off x="903327" y="5109924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Technologies used in development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56" name="圆角矩形"/>
          <p:cNvSpPr>
            <a:spLocks/>
          </p:cNvSpPr>
          <p:nvPr/>
        </p:nvSpPr>
        <p:spPr>
          <a:xfrm rot="0">
            <a:off x="5170289" y="4197548"/>
            <a:ext cx="4289822" cy="1443990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57" name="圆角矩形"/>
          <p:cNvSpPr>
            <a:spLocks/>
          </p:cNvSpPr>
          <p:nvPr/>
        </p:nvSpPr>
        <p:spPr>
          <a:xfrm rot="0">
            <a:off x="5170289" y="4174688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58" name="圆角矩形"/>
          <p:cNvSpPr>
            <a:spLocks/>
          </p:cNvSpPr>
          <p:nvPr/>
        </p:nvSpPr>
        <p:spPr>
          <a:xfrm rot="0">
            <a:off x="7021711" y="3904059"/>
            <a:ext cx="586977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59" name="矩形"/>
          <p:cNvSpPr>
            <a:spLocks/>
          </p:cNvSpPr>
          <p:nvPr/>
        </p:nvSpPr>
        <p:spPr>
          <a:xfrm rot="0">
            <a:off x="7197804" y="4050744"/>
            <a:ext cx="234790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5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矩形"/>
          <p:cNvSpPr>
            <a:spLocks/>
          </p:cNvSpPr>
          <p:nvPr/>
        </p:nvSpPr>
        <p:spPr>
          <a:xfrm rot="0">
            <a:off x="5388769" y="4686776"/>
            <a:ext cx="3356015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Portfolio Design and Layout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矩形"/>
          <p:cNvSpPr>
            <a:spLocks/>
          </p:cNvSpPr>
          <p:nvPr/>
        </p:nvSpPr>
        <p:spPr>
          <a:xfrm rot="0">
            <a:off x="5388769" y="5109924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Structure and visual elements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圆角矩形"/>
          <p:cNvSpPr>
            <a:spLocks/>
          </p:cNvSpPr>
          <p:nvPr/>
        </p:nvSpPr>
        <p:spPr>
          <a:xfrm rot="0">
            <a:off x="9655731" y="4197548"/>
            <a:ext cx="4289822" cy="1443990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63" name="圆角矩形"/>
          <p:cNvSpPr>
            <a:spLocks/>
          </p:cNvSpPr>
          <p:nvPr/>
        </p:nvSpPr>
        <p:spPr>
          <a:xfrm rot="0">
            <a:off x="9655731" y="4174688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64" name="圆角矩形"/>
          <p:cNvSpPr>
            <a:spLocks/>
          </p:cNvSpPr>
          <p:nvPr/>
        </p:nvSpPr>
        <p:spPr>
          <a:xfrm rot="0">
            <a:off x="11507153" y="3904059"/>
            <a:ext cx="586978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65" name="矩形"/>
          <p:cNvSpPr>
            <a:spLocks/>
          </p:cNvSpPr>
          <p:nvPr/>
        </p:nvSpPr>
        <p:spPr>
          <a:xfrm rot="0">
            <a:off x="11683246" y="4050744"/>
            <a:ext cx="234791" cy="29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6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 rot="0">
            <a:off x="9874209" y="4686776"/>
            <a:ext cx="3213259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Features and Functionality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矩形"/>
          <p:cNvSpPr>
            <a:spLocks/>
          </p:cNvSpPr>
          <p:nvPr/>
        </p:nvSpPr>
        <p:spPr>
          <a:xfrm rot="0">
            <a:off x="9874209" y="5109924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Interactive elements and capabilities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圆角矩形"/>
          <p:cNvSpPr>
            <a:spLocks/>
          </p:cNvSpPr>
          <p:nvPr/>
        </p:nvSpPr>
        <p:spPr>
          <a:xfrm rot="0">
            <a:off x="684848" y="6130647"/>
            <a:ext cx="4289822" cy="1443989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69" name="圆角矩形"/>
          <p:cNvSpPr>
            <a:spLocks/>
          </p:cNvSpPr>
          <p:nvPr/>
        </p:nvSpPr>
        <p:spPr>
          <a:xfrm rot="0">
            <a:off x="684848" y="6107787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70" name="圆角矩形"/>
          <p:cNvSpPr>
            <a:spLocks/>
          </p:cNvSpPr>
          <p:nvPr/>
        </p:nvSpPr>
        <p:spPr>
          <a:xfrm rot="0">
            <a:off x="2536269" y="5837158"/>
            <a:ext cx="586977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71" name="矩形"/>
          <p:cNvSpPr>
            <a:spLocks/>
          </p:cNvSpPr>
          <p:nvPr/>
        </p:nvSpPr>
        <p:spPr>
          <a:xfrm rot="0">
            <a:off x="2712363" y="5983843"/>
            <a:ext cx="234791" cy="2934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7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72" name="矩形"/>
          <p:cNvSpPr>
            <a:spLocks/>
          </p:cNvSpPr>
          <p:nvPr/>
        </p:nvSpPr>
        <p:spPr>
          <a:xfrm rot="0">
            <a:off x="903327" y="6619874"/>
            <a:ext cx="2934176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Results and Screenshots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73" name="矩形"/>
          <p:cNvSpPr>
            <a:spLocks/>
          </p:cNvSpPr>
          <p:nvPr/>
        </p:nvSpPr>
        <p:spPr>
          <a:xfrm rot="0">
            <a:off x="903327" y="7043022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Visual outcomes of the project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74" name="圆角矩形"/>
          <p:cNvSpPr>
            <a:spLocks/>
          </p:cNvSpPr>
          <p:nvPr/>
        </p:nvSpPr>
        <p:spPr>
          <a:xfrm rot="0">
            <a:off x="5170289" y="6130647"/>
            <a:ext cx="4289822" cy="1443989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75" name="圆角矩形"/>
          <p:cNvSpPr>
            <a:spLocks/>
          </p:cNvSpPr>
          <p:nvPr/>
        </p:nvSpPr>
        <p:spPr>
          <a:xfrm rot="0">
            <a:off x="5170289" y="6107787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76" name="圆角矩形"/>
          <p:cNvSpPr>
            <a:spLocks/>
          </p:cNvSpPr>
          <p:nvPr/>
        </p:nvSpPr>
        <p:spPr>
          <a:xfrm rot="0">
            <a:off x="7021711" y="5837158"/>
            <a:ext cx="586977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77" name="矩形"/>
          <p:cNvSpPr>
            <a:spLocks/>
          </p:cNvSpPr>
          <p:nvPr/>
        </p:nvSpPr>
        <p:spPr>
          <a:xfrm rot="0">
            <a:off x="7197804" y="5983843"/>
            <a:ext cx="234790" cy="2934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8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78" name="矩形"/>
          <p:cNvSpPr>
            <a:spLocks/>
          </p:cNvSpPr>
          <p:nvPr/>
        </p:nvSpPr>
        <p:spPr>
          <a:xfrm rot="0">
            <a:off x="5388769" y="6619874"/>
            <a:ext cx="2446139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Conclusion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79" name="矩形"/>
          <p:cNvSpPr>
            <a:spLocks/>
          </p:cNvSpPr>
          <p:nvPr/>
        </p:nvSpPr>
        <p:spPr>
          <a:xfrm rot="0">
            <a:off x="5388769" y="7043022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Summary of achievements and learning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圆角矩形"/>
          <p:cNvSpPr>
            <a:spLocks/>
          </p:cNvSpPr>
          <p:nvPr/>
        </p:nvSpPr>
        <p:spPr>
          <a:xfrm rot="0">
            <a:off x="9655731" y="6130647"/>
            <a:ext cx="4289822" cy="1443989"/>
          </a:xfrm>
          <a:prstGeom prst="roundRect">
            <a:avLst>
              <a:gd name="adj" fmla="val 7597"/>
            </a:avLst>
          </a:prstGeom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sp>
        <p:nvSpPr>
          <p:cNvPr id="81" name="圆角矩形"/>
          <p:cNvSpPr>
            <a:spLocks/>
          </p:cNvSpPr>
          <p:nvPr/>
        </p:nvSpPr>
        <p:spPr>
          <a:xfrm rot="0">
            <a:off x="9655731" y="6107787"/>
            <a:ext cx="4289822" cy="91440"/>
          </a:xfrm>
          <a:prstGeom prst="roundRect">
            <a:avLst>
              <a:gd name="adj" fmla="val 32101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82" name="圆角矩形"/>
          <p:cNvSpPr>
            <a:spLocks/>
          </p:cNvSpPr>
          <p:nvPr/>
        </p:nvSpPr>
        <p:spPr>
          <a:xfrm rot="0">
            <a:off x="11507153" y="5837158"/>
            <a:ext cx="586978" cy="586977"/>
          </a:xfrm>
          <a:prstGeom prst="roundRect">
            <a:avLst>
              <a:gd name="adj" fmla="val 155782"/>
            </a:avLst>
          </a:prstGeom>
          <a:solidFill>
            <a:srgbClr val="3E2513"/>
          </a:solidFill>
          <a:ln w="12700" cmpd="sng" cap="flat">
            <a:noFill/>
            <a:prstDash val="solid"/>
            <a:miter/>
          </a:ln>
        </p:spPr>
      </p:sp>
      <p:sp>
        <p:nvSpPr>
          <p:cNvPr id="83" name="矩形"/>
          <p:cNvSpPr>
            <a:spLocks/>
          </p:cNvSpPr>
          <p:nvPr/>
        </p:nvSpPr>
        <p:spPr>
          <a:xfrm rot="0">
            <a:off x="11683246" y="5983843"/>
            <a:ext cx="234791" cy="2934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FFFFFF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9</a:t>
            </a:r>
            <a:endParaRPr lang="zh-CN" altLang="en-US" sz="18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矩形"/>
          <p:cNvSpPr>
            <a:spLocks/>
          </p:cNvSpPr>
          <p:nvPr/>
        </p:nvSpPr>
        <p:spPr>
          <a:xfrm rot="0">
            <a:off x="9874209" y="6619874"/>
            <a:ext cx="2446139" cy="30575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GitHub Links</a:t>
            </a:r>
            <a:endParaRPr lang="zh-CN" altLang="en-US" sz="19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矩形"/>
          <p:cNvSpPr>
            <a:spLocks/>
          </p:cNvSpPr>
          <p:nvPr/>
        </p:nvSpPr>
        <p:spPr>
          <a:xfrm rot="0">
            <a:off x="9874209" y="7043022"/>
            <a:ext cx="3852863" cy="3131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Access to project repository</a:t>
            </a:r>
            <a:endParaRPr lang="zh-CN" altLang="en-US" sz="15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87605455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31742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2" name="矩形"/>
          <p:cNvSpPr>
            <a:spLocks/>
          </p:cNvSpPr>
          <p:nvPr/>
        </p:nvSpPr>
        <p:spPr>
          <a:xfrm rot="0">
            <a:off x="6249114" y="599242"/>
            <a:ext cx="5477231" cy="68103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Problem Statements</a:t>
            </a:r>
            <a:endParaRPr lang="zh-CN" altLang="en-US" sz="42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93" name="圆角矩形"/>
          <p:cNvSpPr>
            <a:spLocks/>
          </p:cNvSpPr>
          <p:nvPr/>
        </p:nvSpPr>
        <p:spPr>
          <a:xfrm rot="0">
            <a:off x="6249114" y="1607106"/>
            <a:ext cx="7618570" cy="1604486"/>
          </a:xfrm>
          <a:prstGeom prst="roundRect">
            <a:avLst>
              <a:gd name="adj" fmla="val 2037"/>
            </a:avLst>
          </a:prstGeom>
          <a:solidFill>
            <a:srgbClr val="F9F7F7"/>
          </a:solidFill>
          <a:ln w="12700" cmpd="sng" cap="flat">
            <a:noFill/>
            <a:prstDash val="solid"/>
            <a:miter/>
          </a:ln>
        </p:spPr>
      </p:sp>
      <p:sp>
        <p:nvSpPr>
          <p:cNvPr id="94" name="矩形"/>
          <p:cNvSpPr>
            <a:spLocks/>
          </p:cNvSpPr>
          <p:nvPr/>
        </p:nvSpPr>
        <p:spPr>
          <a:xfrm rot="0">
            <a:off x="6466999" y="1824990"/>
            <a:ext cx="3582353" cy="3405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Limited Showcase Options</a:t>
            </a:r>
            <a:endParaRPr lang="zh-CN" altLang="en-US" sz="21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矩形"/>
          <p:cNvSpPr>
            <a:spLocks/>
          </p:cNvSpPr>
          <p:nvPr/>
        </p:nvSpPr>
        <p:spPr>
          <a:xfrm rot="0">
            <a:off x="6466999" y="2296239"/>
            <a:ext cx="7182804" cy="69746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Students need a platform to showcase profile, education, skills, and projects.</a:t>
            </a:r>
            <a:endParaRPr lang="zh-CN" altLang="en-US" sz="17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96" name="圆角矩形"/>
          <p:cNvSpPr>
            <a:spLocks/>
          </p:cNvSpPr>
          <p:nvPr/>
        </p:nvSpPr>
        <p:spPr>
          <a:xfrm rot="0">
            <a:off x="6249114" y="3429476"/>
            <a:ext cx="7618570" cy="1255751"/>
          </a:xfrm>
          <a:prstGeom prst="roundRect">
            <a:avLst>
              <a:gd name="adj" fmla="val 2601"/>
            </a:avLst>
          </a:prstGeom>
          <a:solidFill>
            <a:srgbClr val="F9F7F7"/>
          </a:solidFill>
          <a:ln w="12700" cmpd="sng" cap="flat">
            <a:noFill/>
            <a:prstDash val="solid"/>
            <a:miter/>
          </a:ln>
        </p:spPr>
      </p:sp>
      <p:sp>
        <p:nvSpPr>
          <p:cNvPr id="97" name="矩形"/>
          <p:cNvSpPr>
            <a:spLocks/>
          </p:cNvSpPr>
          <p:nvPr/>
        </p:nvSpPr>
        <p:spPr>
          <a:xfrm rot="0">
            <a:off x="6466999" y="3647361"/>
            <a:ext cx="2724269" cy="3405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Resume Limitations</a:t>
            </a:r>
            <a:endParaRPr lang="zh-CN" altLang="en-US" sz="21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98" name="矩形"/>
          <p:cNvSpPr>
            <a:spLocks/>
          </p:cNvSpPr>
          <p:nvPr/>
        </p:nvSpPr>
        <p:spPr>
          <a:xfrm rot="0">
            <a:off x="6466999" y="4118610"/>
            <a:ext cx="7182804" cy="34873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Resumes alone cannot show interactive design and coding ability.</a:t>
            </a:r>
            <a:endParaRPr lang="zh-CN" altLang="en-US" sz="17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99" name="圆角矩形"/>
          <p:cNvSpPr>
            <a:spLocks/>
          </p:cNvSpPr>
          <p:nvPr/>
        </p:nvSpPr>
        <p:spPr>
          <a:xfrm rot="0">
            <a:off x="6249114" y="4903112"/>
            <a:ext cx="7618570" cy="1255751"/>
          </a:xfrm>
          <a:prstGeom prst="roundRect">
            <a:avLst>
              <a:gd name="adj" fmla="val 2601"/>
            </a:avLst>
          </a:prstGeom>
          <a:solidFill>
            <a:srgbClr val="F9F7F7"/>
          </a:solidFill>
          <a:ln w="12700" cmpd="sng" cap="flat">
            <a:noFill/>
            <a:prstDash val="solid"/>
            <a:miter/>
          </a:ln>
        </p:spPr>
      </p:sp>
      <p:sp>
        <p:nvSpPr>
          <p:cNvPr id="100" name="矩形"/>
          <p:cNvSpPr>
            <a:spLocks/>
          </p:cNvSpPr>
          <p:nvPr/>
        </p:nvSpPr>
        <p:spPr>
          <a:xfrm rot="0">
            <a:off x="6466999" y="5120997"/>
            <a:ext cx="2851428" cy="3405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Recruiter Preferences</a:t>
            </a:r>
            <a:endParaRPr lang="zh-CN" altLang="en-US" sz="21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01" name="矩形"/>
          <p:cNvSpPr>
            <a:spLocks/>
          </p:cNvSpPr>
          <p:nvPr/>
        </p:nvSpPr>
        <p:spPr>
          <a:xfrm rot="0">
            <a:off x="6466999" y="5592247"/>
            <a:ext cx="7182804" cy="3487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Recruiters prefer a professional digital portfolio.</a:t>
            </a:r>
            <a:endParaRPr lang="zh-CN" altLang="en-US" sz="17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02" name="圆角矩形"/>
          <p:cNvSpPr>
            <a:spLocks/>
          </p:cNvSpPr>
          <p:nvPr/>
        </p:nvSpPr>
        <p:spPr>
          <a:xfrm rot="0">
            <a:off x="6249114" y="6376748"/>
            <a:ext cx="7618570" cy="1255751"/>
          </a:xfrm>
          <a:prstGeom prst="roundRect">
            <a:avLst>
              <a:gd name="adj" fmla="val 2601"/>
            </a:avLst>
          </a:prstGeom>
          <a:solidFill>
            <a:srgbClr val="F9F7F7"/>
          </a:solidFill>
          <a:ln w="12700" cmpd="sng" cap="flat">
            <a:noFill/>
            <a:prstDash val="solid"/>
            <a:miter/>
          </a:ln>
        </p:spPr>
      </p:sp>
      <p:sp>
        <p:nvSpPr>
          <p:cNvPr id="103" name="矩形"/>
          <p:cNvSpPr>
            <a:spLocks/>
          </p:cNvSpPr>
          <p:nvPr/>
        </p:nvSpPr>
        <p:spPr>
          <a:xfrm rot="0">
            <a:off x="6466999" y="6594634"/>
            <a:ext cx="2724269" cy="3405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Accessibility Needs</a:t>
            </a:r>
            <a:endParaRPr lang="zh-CN" altLang="en-US" sz="21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 rot="0">
            <a:off x="6466999" y="7065883"/>
            <a:ext cx="7182804" cy="34873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A responsive portfolio makes information easily accessible.</a:t>
            </a:r>
            <a:endParaRPr lang="zh-CN" altLang="en-US" sz="17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6770473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"/>
          <p:cNvSpPr>
            <a:spLocks/>
          </p:cNvSpPr>
          <p:nvPr/>
        </p:nvSpPr>
        <p:spPr>
          <a:xfrm rot="0">
            <a:off x="793790" y="892612"/>
            <a:ext cx="5670590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Project Overview</a:t>
            </a:r>
            <a:endParaRPr lang="zh-CN" altLang="en-US" sz="44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11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93790" y="2196703"/>
            <a:ext cx="4885015" cy="488501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12" name="矩形"/>
          <p:cNvSpPr>
            <a:spLocks/>
          </p:cNvSpPr>
          <p:nvPr/>
        </p:nvSpPr>
        <p:spPr>
          <a:xfrm rot="0">
            <a:off x="6239828" y="2145625"/>
            <a:ext cx="7604283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1" i="0" u="none" strike="noStrike" kern="0" cap="none" spc="0" baseline="0">
                <a:solidFill>
                  <a:srgbClr val="3E2513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Developed a personal portfolio website</a:t>
            </a: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 using HTML, CSS, and JavaScript.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 rot="0">
            <a:off x="6239828" y="3075503"/>
            <a:ext cx="7604283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Sections included: Profile, Education, Skills, Achievements, and Projects.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 rot="0">
            <a:off x="6239828" y="4005382"/>
            <a:ext cx="7604283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Sidebar shows name, contact, languages, and highlights.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矩形"/>
          <p:cNvSpPr>
            <a:spLocks/>
          </p:cNvSpPr>
          <p:nvPr/>
        </p:nvSpPr>
        <p:spPr>
          <a:xfrm rot="0">
            <a:off x="6239828" y="4572357"/>
            <a:ext cx="7604283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Main section shows personal profile, education background, skills, and projects list.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58247415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"/>
          <p:cNvSpPr>
            <a:spLocks/>
          </p:cNvSpPr>
          <p:nvPr/>
        </p:nvSpPr>
        <p:spPr>
          <a:xfrm rot="0">
            <a:off x="793790" y="1774388"/>
            <a:ext cx="5670590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End Users</a:t>
            </a:r>
            <a:endParaRPr lang="zh-CN" altLang="en-US" sz="44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22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93790" y="2936796"/>
            <a:ext cx="566976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3" name="矩形"/>
          <p:cNvSpPr>
            <a:spLocks/>
          </p:cNvSpPr>
          <p:nvPr/>
        </p:nvSpPr>
        <p:spPr>
          <a:xfrm rot="0">
            <a:off x="1644253" y="3071455"/>
            <a:ext cx="3151346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Employers / Recruiters</a:t>
            </a:r>
            <a:endParaRPr lang="zh-CN" altLang="en-US" sz="2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24" name="矩形"/>
          <p:cNvSpPr>
            <a:spLocks/>
          </p:cNvSpPr>
          <p:nvPr/>
        </p:nvSpPr>
        <p:spPr>
          <a:xfrm rot="0">
            <a:off x="1644253" y="3561874"/>
            <a:ext cx="5529142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Professionals checking technical profile and assessing skills for potential employment opportunities.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25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456883" y="2936796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6" name="矩形"/>
          <p:cNvSpPr>
            <a:spLocks/>
          </p:cNvSpPr>
          <p:nvPr/>
        </p:nvSpPr>
        <p:spPr>
          <a:xfrm rot="0">
            <a:off x="8307348" y="3071455"/>
            <a:ext cx="4639031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Professors / Academic Evaluators</a:t>
            </a:r>
            <a:endParaRPr lang="zh-CN" altLang="en-US" sz="2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矩形"/>
          <p:cNvSpPr>
            <a:spLocks/>
          </p:cNvSpPr>
          <p:nvPr/>
        </p:nvSpPr>
        <p:spPr>
          <a:xfrm rot="0">
            <a:off x="8307348" y="3561874"/>
            <a:ext cx="552926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Academic staff reviewing the portfolio for course assessments and educational progress.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2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793790" y="5104209"/>
            <a:ext cx="566976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9" name="矩形"/>
          <p:cNvSpPr>
            <a:spLocks/>
          </p:cNvSpPr>
          <p:nvPr/>
        </p:nvSpPr>
        <p:spPr>
          <a:xfrm rot="0">
            <a:off x="1644253" y="5238869"/>
            <a:ext cx="3011686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Classmates and Peers</a:t>
            </a:r>
            <a:endParaRPr lang="zh-CN" altLang="en-US" sz="2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矩形"/>
          <p:cNvSpPr>
            <a:spLocks/>
          </p:cNvSpPr>
          <p:nvPr/>
        </p:nvSpPr>
        <p:spPr>
          <a:xfrm rot="0">
            <a:off x="1644253" y="5729288"/>
            <a:ext cx="5529142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Fellow students viewing the portfolio for inspiration, collaboration, or knowledge sharing.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31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7456883" y="5104209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2" name="矩形"/>
          <p:cNvSpPr>
            <a:spLocks/>
          </p:cNvSpPr>
          <p:nvPr/>
        </p:nvSpPr>
        <p:spPr>
          <a:xfrm rot="0">
            <a:off x="8307348" y="5238869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General Visitors</a:t>
            </a:r>
            <a:endParaRPr lang="zh-CN" altLang="en-US" sz="220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矩形"/>
          <p:cNvSpPr>
            <a:spLocks/>
          </p:cNvSpPr>
          <p:nvPr/>
        </p:nvSpPr>
        <p:spPr>
          <a:xfrm rot="0">
            <a:off x="8307348" y="5729288"/>
            <a:ext cx="552926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Individuals interested in the student's work, projects, and professional development.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521673059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0" name="矩形"/>
          <p:cNvSpPr>
            <a:spLocks/>
          </p:cNvSpPr>
          <p:nvPr/>
        </p:nvSpPr>
        <p:spPr>
          <a:xfrm rot="0">
            <a:off x="6280189" y="1359218"/>
            <a:ext cx="5977057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Tools and Techniques</a:t>
            </a:r>
            <a:endParaRPr lang="zh-CN" altLang="en-US" sz="44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1" name="矩形"/>
          <p:cNvSpPr>
            <a:spLocks/>
          </p:cNvSpPr>
          <p:nvPr/>
        </p:nvSpPr>
        <p:spPr>
          <a:xfrm rot="0">
            <a:off x="6280189" y="2634972"/>
            <a:ext cx="3402330" cy="42529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3E2513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Development Tools</a:t>
            </a:r>
            <a:endParaRPr lang="zh-CN" altLang="en-US" sz="2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 rot="0">
            <a:off x="6280189" y="3287077"/>
            <a:ext cx="3501508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Languages: HTML5, CSS3, JavaScript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矩形"/>
          <p:cNvSpPr>
            <a:spLocks/>
          </p:cNvSpPr>
          <p:nvPr/>
        </p:nvSpPr>
        <p:spPr>
          <a:xfrm rot="0">
            <a:off x="6280189" y="4092178"/>
            <a:ext cx="3501508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Editor: Visual Studio Code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矩形"/>
          <p:cNvSpPr>
            <a:spLocks/>
          </p:cNvSpPr>
          <p:nvPr/>
        </p:nvSpPr>
        <p:spPr>
          <a:xfrm rot="0">
            <a:off x="6280189" y="4534376"/>
            <a:ext cx="3501508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Hosting: GitHub Pages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5" name="矩形"/>
          <p:cNvSpPr>
            <a:spLocks/>
          </p:cNvSpPr>
          <p:nvPr/>
        </p:nvSpPr>
        <p:spPr>
          <a:xfrm rot="0">
            <a:off x="10342722" y="2634972"/>
            <a:ext cx="3402330" cy="42529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3E2513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Techniques Used</a:t>
            </a:r>
            <a:endParaRPr lang="zh-CN" altLang="en-US" sz="2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6" name="矩形"/>
          <p:cNvSpPr>
            <a:spLocks/>
          </p:cNvSpPr>
          <p:nvPr/>
        </p:nvSpPr>
        <p:spPr>
          <a:xfrm rot="0">
            <a:off x="10342722" y="3287077"/>
            <a:ext cx="3501508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CSS Grid &amp; Flexbox for layout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 rot="0">
            <a:off x="10342722" y="4092178"/>
            <a:ext cx="3501508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Responsive design with media queries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8" name="矩形"/>
          <p:cNvSpPr>
            <a:spLocks/>
          </p:cNvSpPr>
          <p:nvPr/>
        </p:nvSpPr>
        <p:spPr>
          <a:xfrm rot="0">
            <a:off x="10342722" y="4897279"/>
            <a:ext cx="3501508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Progress bars with CSS transitions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49" name="矩形"/>
          <p:cNvSpPr>
            <a:spLocks/>
          </p:cNvSpPr>
          <p:nvPr/>
        </p:nvSpPr>
        <p:spPr>
          <a:xfrm rot="0">
            <a:off x="10342722" y="5702379"/>
            <a:ext cx="3501508" cy="108870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Gradient backgrounds, rounded corners, and box shadows</a:t>
            </a:r>
            <a:endParaRPr lang="zh-CN" altLang="en-US" sz="17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82718847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6" name="矩形"/>
          <p:cNvSpPr>
            <a:spLocks/>
          </p:cNvSpPr>
          <p:nvPr/>
        </p:nvSpPr>
        <p:spPr>
          <a:xfrm rot="0">
            <a:off x="746164" y="918210"/>
            <a:ext cx="7313414" cy="66627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1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Portfolio Design and Layout</a:t>
            </a:r>
            <a:endParaRPr lang="zh-CN" altLang="en-US" sz="41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57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46164" y="1904286"/>
            <a:ext cx="1065967" cy="156936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8" name="矩形"/>
          <p:cNvSpPr>
            <a:spLocks/>
          </p:cNvSpPr>
          <p:nvPr/>
        </p:nvSpPr>
        <p:spPr>
          <a:xfrm rot="0">
            <a:off x="2025253" y="2117408"/>
            <a:ext cx="2664976" cy="3330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Sidebar</a:t>
            </a:r>
            <a:endParaRPr lang="zh-CN" altLang="en-US" sz="20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矩形"/>
          <p:cNvSpPr>
            <a:spLocks/>
          </p:cNvSpPr>
          <p:nvPr/>
        </p:nvSpPr>
        <p:spPr>
          <a:xfrm rot="0">
            <a:off x="2025253" y="2578298"/>
            <a:ext cx="6372581" cy="6822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Profile photo, name, role, contact details, languages, and achievements</a:t>
            </a:r>
            <a:endParaRPr lang="zh-CN" altLang="en-US" sz="1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60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746164" y="3473647"/>
            <a:ext cx="1065967" cy="127920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1" name="矩形"/>
          <p:cNvSpPr>
            <a:spLocks/>
          </p:cNvSpPr>
          <p:nvPr/>
        </p:nvSpPr>
        <p:spPr>
          <a:xfrm rot="0">
            <a:off x="2025253" y="3686769"/>
            <a:ext cx="2664976" cy="3330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Main Content</a:t>
            </a:r>
            <a:endParaRPr lang="zh-CN" altLang="en-US" sz="20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矩形"/>
          <p:cNvSpPr>
            <a:spLocks/>
          </p:cNvSpPr>
          <p:nvPr/>
        </p:nvSpPr>
        <p:spPr>
          <a:xfrm rot="0">
            <a:off x="2025253" y="4147661"/>
            <a:ext cx="6372581" cy="34111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Profile summary, education, skills, and project list</a:t>
            </a:r>
            <a:endParaRPr lang="zh-CN" altLang="en-US" sz="1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63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746164" y="4752856"/>
            <a:ext cx="1065967" cy="127920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4" name="矩形"/>
          <p:cNvSpPr>
            <a:spLocks/>
          </p:cNvSpPr>
          <p:nvPr/>
        </p:nvSpPr>
        <p:spPr>
          <a:xfrm rot="0">
            <a:off x="2025253" y="4965978"/>
            <a:ext cx="2664976" cy="3330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Color Theme</a:t>
            </a:r>
            <a:endParaRPr lang="zh-CN" altLang="en-US" sz="20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65" name="矩形"/>
          <p:cNvSpPr>
            <a:spLocks/>
          </p:cNvSpPr>
          <p:nvPr/>
        </p:nvSpPr>
        <p:spPr>
          <a:xfrm rot="0">
            <a:off x="2025253" y="5426869"/>
            <a:ext cx="6372581" cy="34111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Dark gradient sidebar + clean white main section</a:t>
            </a:r>
            <a:endParaRPr lang="zh-CN" altLang="en-US" sz="1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66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746164" y="6032062"/>
            <a:ext cx="1065967" cy="1279207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67" name="矩形"/>
          <p:cNvSpPr>
            <a:spLocks/>
          </p:cNvSpPr>
          <p:nvPr/>
        </p:nvSpPr>
        <p:spPr>
          <a:xfrm rot="0">
            <a:off x="2025253" y="6245185"/>
            <a:ext cx="2664976" cy="3330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Responsive Design</a:t>
            </a:r>
            <a:endParaRPr lang="zh-CN" altLang="en-US" sz="20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矩形"/>
          <p:cNvSpPr>
            <a:spLocks/>
          </p:cNvSpPr>
          <p:nvPr/>
        </p:nvSpPr>
        <p:spPr>
          <a:xfrm rot="0">
            <a:off x="2025253" y="6706076"/>
            <a:ext cx="6372581" cy="34111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Adapts to desktop and mobile</a:t>
            </a:r>
            <a:endParaRPr lang="zh-CN" altLang="en-US" sz="16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261110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"/>
          <p:cNvSpPr>
            <a:spLocks/>
          </p:cNvSpPr>
          <p:nvPr/>
        </p:nvSpPr>
        <p:spPr>
          <a:xfrm rot="0">
            <a:off x="704493" y="553522"/>
            <a:ext cx="6611064" cy="62900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50" b="0" i="0" u="none" strike="noStrike" kern="0" cap="none" spc="0" baseline="0">
                <a:solidFill>
                  <a:srgbClr val="201B18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Features and Functionality</a:t>
            </a:r>
            <a:endParaRPr lang="zh-CN" altLang="en-US" sz="39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75" name="圆角矩形"/>
          <p:cNvSpPr>
            <a:spLocks/>
          </p:cNvSpPr>
          <p:nvPr/>
        </p:nvSpPr>
        <p:spPr>
          <a:xfrm rot="0">
            <a:off x="704493" y="1710928"/>
            <a:ext cx="7736442" cy="1285994"/>
          </a:xfrm>
          <a:prstGeom prst="roundRect">
            <a:avLst>
              <a:gd name="adj" fmla="val 2347"/>
            </a:avLst>
          </a:prstGeom>
          <a:solidFill>
            <a:srgbClr val="FFFFFF"/>
          </a:solidFill>
          <a:ln w="2286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76" name="矩形"/>
          <p:cNvSpPr>
            <a:spLocks/>
          </p:cNvSpPr>
          <p:nvPr/>
        </p:nvSpPr>
        <p:spPr>
          <a:xfrm rot="0">
            <a:off x="928568" y="1935003"/>
            <a:ext cx="2516386" cy="3145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Animated Skill Bars</a:t>
            </a:r>
            <a:endParaRPr lang="zh-CN" altLang="en-US" sz="19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77" name="矩形"/>
          <p:cNvSpPr>
            <a:spLocks/>
          </p:cNvSpPr>
          <p:nvPr/>
        </p:nvSpPr>
        <p:spPr>
          <a:xfrm rot="0">
            <a:off x="928568" y="2450783"/>
            <a:ext cx="7288292" cy="3220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To show programming, web design, and troubleshooting skills</a:t>
            </a:r>
            <a:endParaRPr lang="zh-CN" altLang="en-US" sz="15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78" name="圆角矩形"/>
          <p:cNvSpPr>
            <a:spLocks/>
          </p:cNvSpPr>
          <p:nvPr/>
        </p:nvSpPr>
        <p:spPr>
          <a:xfrm rot="0">
            <a:off x="704493" y="3198138"/>
            <a:ext cx="7736442" cy="1285993"/>
          </a:xfrm>
          <a:prstGeom prst="roundRect">
            <a:avLst>
              <a:gd name="adj" fmla="val 2347"/>
            </a:avLst>
          </a:prstGeom>
          <a:solidFill>
            <a:srgbClr val="FFFFFF"/>
          </a:solidFill>
          <a:ln w="2286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79" name="矩形"/>
          <p:cNvSpPr>
            <a:spLocks/>
          </p:cNvSpPr>
          <p:nvPr/>
        </p:nvSpPr>
        <p:spPr>
          <a:xfrm rot="0">
            <a:off x="928568" y="3422213"/>
            <a:ext cx="2740223" cy="3145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Achievements Section</a:t>
            </a:r>
            <a:endParaRPr lang="zh-CN" altLang="en-US" sz="19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80" name="矩形"/>
          <p:cNvSpPr>
            <a:spLocks/>
          </p:cNvSpPr>
          <p:nvPr/>
        </p:nvSpPr>
        <p:spPr>
          <a:xfrm rot="0">
            <a:off x="928568" y="3937992"/>
            <a:ext cx="7288292" cy="3220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To highlight contests and seminars</a:t>
            </a:r>
            <a:endParaRPr lang="zh-CN" altLang="en-US" sz="15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81" name="圆角矩形"/>
          <p:cNvSpPr>
            <a:spLocks/>
          </p:cNvSpPr>
          <p:nvPr/>
        </p:nvSpPr>
        <p:spPr>
          <a:xfrm rot="0">
            <a:off x="704493" y="4685348"/>
            <a:ext cx="7736442" cy="1285994"/>
          </a:xfrm>
          <a:prstGeom prst="roundRect">
            <a:avLst>
              <a:gd name="adj" fmla="val 2347"/>
            </a:avLst>
          </a:prstGeom>
          <a:solidFill>
            <a:srgbClr val="FFFFFF"/>
          </a:solidFill>
          <a:ln w="2286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82" name="矩形"/>
          <p:cNvSpPr>
            <a:spLocks/>
          </p:cNvSpPr>
          <p:nvPr/>
        </p:nvSpPr>
        <p:spPr>
          <a:xfrm rot="0">
            <a:off x="928568" y="4909423"/>
            <a:ext cx="2516386" cy="3145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Projects List</a:t>
            </a:r>
            <a:endParaRPr lang="zh-CN" altLang="en-US" sz="19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矩形"/>
          <p:cNvSpPr>
            <a:spLocks/>
          </p:cNvSpPr>
          <p:nvPr/>
        </p:nvSpPr>
        <p:spPr>
          <a:xfrm rot="0">
            <a:off x="928568" y="5425202"/>
            <a:ext cx="7288292" cy="3220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Showing portfolio website, chatbot, and responsive design demo</a:t>
            </a:r>
            <a:endParaRPr lang="zh-CN" altLang="en-US" sz="15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圆角矩形"/>
          <p:cNvSpPr>
            <a:spLocks/>
          </p:cNvSpPr>
          <p:nvPr/>
        </p:nvSpPr>
        <p:spPr>
          <a:xfrm rot="0">
            <a:off x="704493" y="6172557"/>
            <a:ext cx="7736442" cy="1285993"/>
          </a:xfrm>
          <a:prstGeom prst="roundRect">
            <a:avLst>
              <a:gd name="adj" fmla="val 2347"/>
            </a:avLst>
          </a:prstGeom>
          <a:solidFill>
            <a:srgbClr val="FFFFFF"/>
          </a:solidFill>
          <a:ln w="2286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85" name="矩形"/>
          <p:cNvSpPr>
            <a:spLocks/>
          </p:cNvSpPr>
          <p:nvPr/>
        </p:nvSpPr>
        <p:spPr>
          <a:xfrm rot="0">
            <a:off x="928568" y="6396633"/>
            <a:ext cx="2516386" cy="3145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504C49"/>
                </a:solidFill>
                <a:latin typeface="Platypi Medium" pitchFamily="34" charset="0"/>
                <a:ea typeface="Platypi Medium" pitchFamily="34" charset="0"/>
                <a:cs typeface="Platypi Medium" pitchFamily="34" charset="0"/>
              </a:rPr>
              <a:t>Modern UI</a:t>
            </a:r>
            <a:endParaRPr lang="zh-CN" altLang="en-US" sz="19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矩形"/>
          <p:cNvSpPr>
            <a:spLocks/>
          </p:cNvSpPr>
          <p:nvPr/>
        </p:nvSpPr>
        <p:spPr>
          <a:xfrm rot="0">
            <a:off x="928568" y="6912412"/>
            <a:ext cx="7288292" cy="3220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504C49"/>
                </a:solidFill>
                <a:latin typeface="Source Serif 4" pitchFamily="34" charset="0"/>
                <a:ea typeface="Source Serif 4" pitchFamily="34" charset="0"/>
                <a:cs typeface="Source Serif 4" pitchFamily="34" charset="0"/>
              </a:rPr>
              <a:t>With shadows, gradients, and rounded cards</a:t>
            </a:r>
            <a:endParaRPr lang="zh-CN" altLang="en-US" sz="1550" b="0" i="0" u="none" strike="noStrike" kern="0" cap="none" spc="0" baseline="0">
              <a:latin typeface="Droid Sans"/>
              <a:ea typeface="Droid Sans"/>
              <a:cs typeface="Lucida Sans"/>
            </a:endParaRPr>
          </a:p>
        </p:txBody>
      </p:sp>
      <p:pic>
        <p:nvPicPr>
          <p:cNvPr id="187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939570" y="1710928"/>
            <a:ext cx="4993958" cy="4993958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6381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0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root</cp:lastModifiedBy>
  <cp:revision>0</cp:revision>
  <dcterms:modified xsi:type="dcterms:W3CDTF">2025-09-02T11:43:18Z</dcterms:modified>
</cp:coreProperties>
</file>